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0" r:id="rId2"/>
    <p:sldId id="261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E75AF-2672-3241-BD15-B76D35A56D91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9F596-5B2C-5C4D-AB96-7BB5721D324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9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538" y="39160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dirty="0"/>
              <a:t> 시각장애인을 위한 음성기반 </a:t>
            </a:r>
            <a:r>
              <a:rPr kumimoji="1" lang="en-US" altLang="ko-KR" sz="3200" dirty="0"/>
              <a:t>SNS </a:t>
            </a:r>
            <a:r>
              <a:rPr kumimoji="1" lang="ko-KR" altLang="en-US" sz="3200" dirty="0"/>
              <a:t>어플리케이션</a:t>
            </a:r>
            <a:br>
              <a:rPr kumimoji="1" lang="en-US" altLang="ko-KR" sz="3200" dirty="0"/>
            </a:br>
            <a:r>
              <a:rPr kumimoji="1" lang="en-US" altLang="ko-KR" sz="2400" dirty="0" err="1"/>
              <a:t>MarkMakers</a:t>
            </a:r>
            <a:endParaRPr kumimoji="1"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49" y="1512913"/>
            <a:ext cx="2191778" cy="19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7" y="1746266"/>
            <a:ext cx="3286540" cy="3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2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213" y="2672582"/>
            <a:ext cx="2619895" cy="1325563"/>
          </a:xfrm>
        </p:spPr>
        <p:txBody>
          <a:bodyPr>
            <a:noAutofit/>
          </a:bodyPr>
          <a:lstStyle/>
          <a:p>
            <a:r>
              <a:rPr kumimoji="1" lang="en-US" altLang="ko-KR" sz="5400" dirty="0"/>
              <a:t>INDEX</a:t>
            </a:r>
            <a:endParaRPr kumimoji="1"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48855" y="2148840"/>
            <a:ext cx="3638500" cy="27780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배경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시장조사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아이디어 정의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기대효과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진행상황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학기 중 계획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4528952" y="1864951"/>
            <a:ext cx="0" cy="29193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422883" y="264515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Apple SD Gothic Neo" charset="-127"/>
                <a:ea typeface="Apple SD Gothic Neo" charset="-127"/>
                <a:cs typeface="Apple SD Gothic Neo" charset="-127"/>
              </a:rPr>
              <a:t>듣는편지</a:t>
            </a:r>
          </a:p>
        </p:txBody>
      </p:sp>
    </p:spTree>
    <p:extLst>
      <p:ext uri="{BB962C8B-B14F-4D97-AF65-F5344CB8AC3E}">
        <p14:creationId xmlns:p14="http://schemas.microsoft.com/office/powerpoint/2010/main" val="109920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484880" y="1862442"/>
            <a:ext cx="5136743" cy="30008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보이스오버와 같이 시각장애인에게 유용한 기능이 있긴 하지만 이것에도 한계가 존재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특히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인스타그램과 같은 사진 기반의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는 사용하기 어려울 뿐더러 쉽게 도전하기 조차 어려움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음성에 기반한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을 제작 기획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46556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1.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배경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11" y="3615010"/>
            <a:ext cx="3194254" cy="1477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03" y="1869546"/>
            <a:ext cx="1536828" cy="1536828"/>
          </a:xfrm>
          <a:prstGeom prst="rect">
            <a:avLst/>
          </a:prstGeom>
        </p:spPr>
      </p:pic>
      <p:sp>
        <p:nvSpPr>
          <p:cNvPr id="18" name="텍스트 상자 17"/>
          <p:cNvSpPr txBox="1"/>
          <p:nvPr/>
        </p:nvSpPr>
        <p:spPr>
          <a:xfrm>
            <a:off x="3298597" y="2160906"/>
            <a:ext cx="1465568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Voice</a:t>
            </a:r>
          </a:p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Over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973814" y="2149918"/>
            <a:ext cx="5136743" cy="258532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 위주의 어플을 기다려왔다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사진은 물론 일부 버튼도 보이스오버로 인식이 </a:t>
            </a:r>
            <a:b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안 될 때가 많아 답답할 때가 많았다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책 읽어주는 어플 같은 경우에 사람 목소리가 들려서 좋았다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완성된다면 충분히 쓸 의향이 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96794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2.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시장조사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308102" y="2832915"/>
            <a:ext cx="3796432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경북 시각장애인 복지관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전화 인터뷰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52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85825" y="2355093"/>
            <a:ext cx="10267581" cy="32701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게시물을 올리고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음성으로 댓글을 다는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사람 목소리가 들리는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좀 더 사람 냄새가 나는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3.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아이디어 정의</a:t>
            </a:r>
          </a:p>
        </p:txBody>
      </p:sp>
    </p:spTree>
    <p:extLst>
      <p:ext uri="{BB962C8B-B14F-4D97-AF65-F5344CB8AC3E}">
        <p14:creationId xmlns:p14="http://schemas.microsoft.com/office/powerpoint/2010/main" val="210526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814087" y="2318309"/>
            <a:ext cx="5878929" cy="240065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니즈 충족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혼자 힘으로 자신의 일상과 타인의 일상을 공유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사람 목소리가 들리는 정감가는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4.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기대효과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98563" y="2272142"/>
            <a:ext cx="4915524" cy="244682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보다 쉬운 접근성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시각적인 자료가 많은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특성상 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시각장애인과 저시력자가 겪는 어려움 해소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56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674879" y="3118447"/>
            <a:ext cx="5878929" cy="1477328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로그인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회원가입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회원가입한 계정을 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파이어베이스에 등록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11504" y="1044727"/>
            <a:ext cx="7175691" cy="4990828"/>
            <a:chOff x="811504" y="1044727"/>
            <a:chExt cx="7175691" cy="499082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D9F1FA-FEA6-974E-B0C7-09703E51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504" y="1054826"/>
              <a:ext cx="2298916" cy="4970629"/>
            </a:xfrm>
            <a:prstGeom prst="rect">
              <a:avLst/>
            </a:prstGeom>
          </p:spPr>
        </p:pic>
        <p:pic>
          <p:nvPicPr>
            <p:cNvPr id="17" name="내용 개체 틀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569" y="1044727"/>
              <a:ext cx="2306776" cy="499082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94" y="1054826"/>
              <a:ext cx="2267701" cy="49062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DA5A82-C5C7-504C-B320-BAFCC50CF870}"/>
              </a:ext>
            </a:extLst>
          </p:cNvPr>
          <p:cNvSpPr txBox="1"/>
          <p:nvPr/>
        </p:nvSpPr>
        <p:spPr>
          <a:xfrm>
            <a:off x="8608081" y="1435898"/>
            <a:ext cx="31450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개발환경</a:t>
            </a:r>
            <a:r>
              <a:rPr kumimoji="1" lang="en-US" altLang="ko-KR" sz="2400" dirty="0"/>
              <a:t>:</a:t>
            </a:r>
          </a:p>
          <a:p>
            <a:r>
              <a:rPr kumimoji="1" lang="en-US" altLang="ko-KR" dirty="0"/>
              <a:t>Flutter – </a:t>
            </a:r>
            <a:r>
              <a:rPr kumimoji="1" lang="ko-KR" altLang="en-US" dirty="0"/>
              <a:t>크로스 플랫폼 개발</a:t>
            </a:r>
          </a:p>
        </p:txBody>
      </p:sp>
    </p:spTree>
    <p:extLst>
      <p:ext uri="{BB962C8B-B14F-4D97-AF65-F5344CB8AC3E}">
        <p14:creationId xmlns:p14="http://schemas.microsoft.com/office/powerpoint/2010/main" val="7287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667934" y="2452111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메인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내 스토리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내 스토리에서 게시물 추가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간단한 내용 작성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음성녹음은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API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실행만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</a:p>
        </p:txBody>
      </p:sp>
      <p:pic>
        <p:nvPicPr>
          <p:cNvPr id="15" name="그림 1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368791C3-FB09-D44E-A0A6-9545A42B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1" y="1048898"/>
            <a:ext cx="2300332" cy="4973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2F35F5-B746-A24D-BA9D-B38765A0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87" y="1048898"/>
            <a:ext cx="2305022" cy="49736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9BAACE-D271-224B-840B-F8C2732E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1" y="1048898"/>
            <a:ext cx="2300334" cy="49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323692" y="3490535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검색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음성녹음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댓글달기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제목으로 검색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or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ID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검색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 올리기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댓글 음성으로 남기기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6.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학기 중 계획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10CB88-C2CE-444E-94F9-3EB6B30C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013470"/>
            <a:ext cx="2368067" cy="51201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72" y="957603"/>
            <a:ext cx="2364601" cy="51201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70" y="1013470"/>
            <a:ext cx="2364601" cy="5120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C9BDB-7374-C248-BC18-7160627B036C}"/>
              </a:ext>
            </a:extLst>
          </p:cNvPr>
          <p:cNvSpPr txBox="1"/>
          <p:nvPr/>
        </p:nvSpPr>
        <p:spPr>
          <a:xfrm>
            <a:off x="8323691" y="1628487"/>
            <a:ext cx="5878929" cy="144270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매주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수요일 오전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10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~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12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</a:t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추후 일정 조율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92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234</Words>
  <Application>Microsoft Macintosh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Apple SD Gothic Neo</vt:lpstr>
      <vt:lpstr>Apple SD Gothic Neo SemiBold</vt:lpstr>
      <vt:lpstr>Arial</vt:lpstr>
      <vt:lpstr>Office 테마</vt:lpstr>
      <vt:lpstr> 시각장애인을 위한 음성기반 SNS 어플리케이션 MarkMakers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규찬</dc:creator>
  <cp:lastModifiedBy>오 규찬</cp:lastModifiedBy>
  <cp:revision>16</cp:revision>
  <dcterms:created xsi:type="dcterms:W3CDTF">2021-02-17T13:14:53Z</dcterms:created>
  <dcterms:modified xsi:type="dcterms:W3CDTF">2021-03-08T02:03:15Z</dcterms:modified>
</cp:coreProperties>
</file>